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1" r:id="rId9"/>
    <p:sldId id="270" r:id="rId10"/>
    <p:sldId id="271" r:id="rId11"/>
    <p:sldId id="273" r:id="rId12"/>
    <p:sldId id="272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64" r:id="rId23"/>
    <p:sldId id="269" r:id="rId24"/>
    <p:sldId id="283" r:id="rId25"/>
    <p:sldId id="284" r:id="rId26"/>
    <p:sldId id="287" r:id="rId27"/>
    <p:sldId id="285" r:id="rId28"/>
    <p:sldId id="286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65" r:id="rId40"/>
    <p:sldId id="266" r:id="rId41"/>
    <p:sldId id="267" r:id="rId42"/>
    <p:sldId id="268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42" userDrawn="1">
          <p15:clr>
            <a:srgbClr val="A4A3A4"/>
          </p15:clr>
        </p15:guide>
        <p15:guide id="7" pos="1958" userDrawn="1">
          <p15:clr>
            <a:srgbClr val="A4A3A4"/>
          </p15:clr>
        </p15:guide>
        <p15:guide id="8" pos="57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94411" autoAdjust="0"/>
  </p:normalViewPr>
  <p:slideViewPr>
    <p:cSldViewPr snapToGrid="0" showGuides="1">
      <p:cViewPr varScale="1">
        <p:scale>
          <a:sx n="100" d="100"/>
          <a:sy n="100" d="100"/>
        </p:scale>
        <p:origin x="390" y="48"/>
      </p:cViewPr>
      <p:guideLst>
        <p:guide orient="horz" pos="2160"/>
        <p:guide pos="3840"/>
        <p:guide pos="302"/>
        <p:guide pos="7378"/>
        <p:guide orient="horz" pos="300"/>
        <p:guide orient="horz" pos="4042"/>
        <p:guide pos="1958"/>
        <p:guide pos="57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jfif>
</file>

<file path=ppt/media/image34.png>
</file>

<file path=ppt/media/image35.jpeg>
</file>

<file path=ppt/media/image36.png>
</file>

<file path=ppt/media/image37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5F362-8675-4721-B3D0-39A1CC8776A3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8FDAC-67AB-4D09-ADC1-C5FB313C3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616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13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33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467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38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287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606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443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750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472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8950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29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672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1550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064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531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919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7062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3905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146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4435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4394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934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4631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3774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1047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906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7393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555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1126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4504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8526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715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095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358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556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25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585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011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60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909D2-29CA-412E-99F9-3E7992D20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E2C268-0483-4364-AFBF-4AD4262A6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02FF19-6A18-487C-9498-13A28E5C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DDEFBF-6159-411F-872C-E98EE989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7B7823-345F-4203-B0C9-6DC41BF5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179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46349-D08E-4293-9C0D-F0EA109E5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F9F14E6-CECB-487B-9D76-F68880A15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41DDE8-108F-4DC6-8A4B-E5BF369A3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4D36FD-8FD7-426B-A56F-4652DB18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D73BCE-5D25-4109-BA73-CDF30D06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093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4C7D10-CD2B-4736-9522-A67E00A49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49384B-A5CF-4D28-91F4-49005CEF3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F019-14AA-4D6F-A98D-3A40E0112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4081DC-495F-4376-A37B-02D2A9BC1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86EB3E-EAB9-44C7-B601-44363DA0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21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A6C2B-D538-4FD8-8CA8-F12956A3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1C432D-F3CD-4A31-B21D-CC9B287C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FCDF0E-4D16-4E3B-9C27-C530DA86C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9EE65C-0B42-4F57-BD5F-AE0F88D1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6E33EE-7A9A-4268-8955-CB75A391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219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F6C0ED-6BFF-40C6-B8B4-946745840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A29E65-C552-4086-A169-11E800E7E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DEDAFF-8562-47CF-BC24-9E87D734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2260B4-1F98-414F-A958-BF4F54F2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6D4BAD-E8E4-49A2-8374-044C04AC3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892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30F797-47F1-483D-BBA0-00B003D94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32FBE-A4AC-4D4F-9767-D948F3EB4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C2A30B-6A1E-4599-B6CE-50FC8938E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E0DA6D-409A-49DB-B261-3B73D5260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310838-05FB-4376-89BC-6AAA8071D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8B8A25-9F9E-4354-AD75-C6D0ED9A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11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F617AC-C764-465B-ABEC-A988C7349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43242C-7A32-469A-AB44-2FDC38F2E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D663B8-4CD5-4883-A432-153BD5148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F91DFB-612D-4449-8D4B-A7F8A24D63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951F8C-4539-4820-85B1-BAC886186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3AEA9A-1B38-4FF0-8F07-037785B3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CD851FA-787D-47AF-8A72-2261F6C7A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1D7653-41D5-46B6-A724-DF48F691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05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28B77C-9FEC-4419-B876-3580D568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1AB6343-F348-4BF5-859C-D538E5E2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0ED5D5-15DA-4492-81EA-EF4D65B4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8A119B-DE61-4674-831A-6B0760D0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572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2251C1-A7AA-436E-AE3B-C2EFEF59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6E62FF-08F5-47A0-A942-A9A59AC4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0AC7D5-5F14-4E79-912D-2CD504607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24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B5D1B-39B1-4D0E-8E60-CE06EE11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8D5555-D988-448B-965C-E31ECFFBD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8339ED-B92B-43CD-90BA-CD73019C5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B0A7ED-44B1-4787-91AF-866A98725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B72F7B-DF8F-4655-BBCA-96E82100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70C2D-9BC2-43AA-A94B-526C9066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99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38E789-BB25-485B-8195-5E40DBB1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7B4CF9-0F1A-4C19-8B4C-B2E61DD94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118A51-2817-4E37-93F9-DF018B315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362785-5706-4807-BB87-2F90B171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18350C-F624-4714-87E9-A68F4C55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B5F9BB-9F20-407A-9279-BAB81A4F2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19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0672CB-AB77-412F-B265-7830A5E2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8108D5-2AA8-4005-B1AF-90F9271A8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C09AB0-4E73-4E8E-984F-45CBBB252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C1EFF-D51F-4B3A-B36D-E62471D0C512}" type="datetimeFigureOut">
              <a:rPr lang="zh-CN" altLang="en-US" smtClean="0"/>
              <a:t>2020-12-11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44227-5A90-4B2B-BE07-7AC22055A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9A6F93-71CC-488E-A09C-6653F25F2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47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3.jpeg"/><Relationship Id="rId10" Type="http://schemas.openxmlformats.org/officeDocument/2006/relationships/image" Target="../media/image10.jpe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fif"/><Relationship Id="rId5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4024BF-FADB-4FFC-AAA4-0F693FA13297}"/>
              </a:ext>
            </a:extLst>
          </p:cNvPr>
          <p:cNvSpPr/>
          <p:nvPr/>
        </p:nvSpPr>
        <p:spPr>
          <a:xfrm>
            <a:off x="0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DE1FC9D-4643-430B-A189-C6A39A08168C}"/>
              </a:ext>
            </a:extLst>
          </p:cNvPr>
          <p:cNvSpPr/>
          <p:nvPr/>
        </p:nvSpPr>
        <p:spPr>
          <a:xfrm>
            <a:off x="11725275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1B8A66-9E73-47DE-8197-B9FE438A99CB}"/>
              </a:ext>
            </a:extLst>
          </p:cNvPr>
          <p:cNvSpPr/>
          <p:nvPr/>
        </p:nvSpPr>
        <p:spPr>
          <a:xfrm>
            <a:off x="-1" y="6410325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06DCD9B-7692-4E22-9038-14DE9C649E69}"/>
              </a:ext>
            </a:extLst>
          </p:cNvPr>
          <p:cNvSpPr/>
          <p:nvPr/>
        </p:nvSpPr>
        <p:spPr>
          <a:xfrm>
            <a:off x="11725275" y="6410324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7071F66-1B6B-4817-B376-2A7157CB6620}"/>
              </a:ext>
            </a:extLst>
          </p:cNvPr>
          <p:cNvGrpSpPr/>
          <p:nvPr/>
        </p:nvGrpSpPr>
        <p:grpSpPr>
          <a:xfrm>
            <a:off x="296696" y="628747"/>
            <a:ext cx="7150223" cy="646331"/>
            <a:chOff x="371375" y="3478825"/>
            <a:chExt cx="7150223" cy="64633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263D297-38D8-4FC6-9087-04DD0CE5F537}"/>
                </a:ext>
              </a:extLst>
            </p:cNvPr>
            <p:cNvSpPr txBox="1"/>
            <p:nvPr/>
          </p:nvSpPr>
          <p:spPr>
            <a:xfrm>
              <a:off x="371375" y="3508442"/>
              <a:ext cx="17336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电子科技大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D759CA5-078A-4543-B357-A670BD0CACBE}"/>
                </a:ext>
              </a:extLst>
            </p:cNvPr>
            <p:cNvSpPr txBox="1"/>
            <p:nvPr/>
          </p:nvSpPr>
          <p:spPr>
            <a:xfrm>
              <a:off x="2419048" y="3700135"/>
              <a:ext cx="23241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生会宣传部平面</a:t>
              </a:r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72D21CD-3D3D-4DB2-9AB9-248ABA13D9E5}"/>
                </a:ext>
              </a:extLst>
            </p:cNvPr>
            <p:cNvSpPr txBox="1"/>
            <p:nvPr/>
          </p:nvSpPr>
          <p:spPr>
            <a:xfrm>
              <a:off x="1933374" y="3478825"/>
              <a:ext cx="7239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latin typeface="苹方 中等" panose="020B0400000000000000" pitchFamily="34" charset="-122"/>
                  <a:ea typeface="苹方 中等" panose="020B0400000000000000" pitchFamily="34" charset="-122"/>
                </a:rPr>
                <a:t>学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4F3E210-661E-49ED-AC70-4C2F62EF0026}"/>
                </a:ext>
              </a:extLst>
            </p:cNvPr>
            <p:cNvSpPr txBox="1"/>
            <p:nvPr/>
          </p:nvSpPr>
          <p:spPr>
            <a:xfrm>
              <a:off x="1380623" y="3821040"/>
              <a:ext cx="10367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UESTC</a:t>
              </a:r>
              <a:endParaRPr lang="zh-CN" altLang="en-US" sz="1200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71EE4A2-D753-4EB5-BC73-C615499E31B5}"/>
                </a:ext>
              </a:extLst>
            </p:cNvPr>
            <p:cNvSpPr txBox="1"/>
            <p:nvPr/>
          </p:nvSpPr>
          <p:spPr>
            <a:xfrm>
              <a:off x="2440751" y="3514992"/>
              <a:ext cx="50808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Propaganda Department of Student Union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89557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730983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一切以引导观众为目的的排列技巧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99299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54428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排版，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为了传达信息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425120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一种以引导观众观察方式为目的的排列技巧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4629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</p:spTree>
    <p:extLst>
      <p:ext uri="{BB962C8B-B14F-4D97-AF65-F5344CB8AC3E}">
        <p14:creationId xmlns:p14="http://schemas.microsoft.com/office/powerpoint/2010/main" val="239506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372412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983B1B-5126-4578-A133-3D2CD22AE815}"/>
              </a:ext>
            </a:extLst>
          </p:cNvPr>
          <p:cNvSpPr txBox="1"/>
          <p:nvPr/>
        </p:nvSpPr>
        <p:spPr>
          <a:xfrm>
            <a:off x="5144938" y="2958190"/>
            <a:ext cx="530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UI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界面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书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&amp;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纸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杂志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等等   需要传达信息的媒介</a:t>
            </a:r>
          </a:p>
        </p:txBody>
      </p:sp>
    </p:spTree>
    <p:extLst>
      <p:ext uri="{BB962C8B-B14F-4D97-AF65-F5344CB8AC3E}">
        <p14:creationId xmlns:p14="http://schemas.microsoft.com/office/powerpoint/2010/main" val="1033981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73883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美学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054486"/>
            <a:ext cx="5010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哲学属下的二级学科，一种研究人的审美的学问。它既是一门思辨的学科，又是一门感性的学科。美学与心理学、语言学、人类学、神话学等有着紧密联系。</a:t>
            </a:r>
          </a:p>
        </p:txBody>
      </p:sp>
    </p:spTree>
    <p:extLst>
      <p:ext uri="{BB962C8B-B14F-4D97-AF65-F5344CB8AC3E}">
        <p14:creationId xmlns:p14="http://schemas.microsoft.com/office/powerpoint/2010/main" val="1969023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51701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惊艳？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en-US" altLang="zh-CN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Confusing (⊙_⊙)?</a:t>
            </a:r>
            <a:endParaRPr lang="zh-CN" altLang="en-US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495955"/>
            <a:ext cx="4320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人们在感受过众多同类物品后对新发现的内容的好奇，而这种好奇往往是短暂的</a:t>
            </a:r>
          </a:p>
        </p:txBody>
      </p:sp>
    </p:spTree>
    <p:extLst>
      <p:ext uri="{BB962C8B-B14F-4D97-AF65-F5344CB8AC3E}">
        <p14:creationId xmlns:p14="http://schemas.microsoft.com/office/powerpoint/2010/main" val="2074272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447" y="2550512"/>
            <a:ext cx="1756975" cy="17569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463" y="1714375"/>
            <a:ext cx="1932922" cy="342924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02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510" y="2550512"/>
            <a:ext cx="1756975" cy="17569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查看源图像">
            <a:extLst>
              <a:ext uri="{FF2B5EF4-FFF2-40B4-BE49-F238E27FC236}">
                <a16:creationId xmlns:a16="http://schemas.microsoft.com/office/drawing/2014/main" id="{AB951B96-BBBF-4473-968B-47B3C2496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5" y="1376891"/>
            <a:ext cx="1507192" cy="150719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查看源图像">
            <a:extLst>
              <a:ext uri="{FF2B5EF4-FFF2-40B4-BE49-F238E27FC236}">
                <a16:creationId xmlns:a16="http://schemas.microsoft.com/office/drawing/2014/main" id="{D1570F8B-63A7-4D46-8F7F-AA941E44C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124" y="1383767"/>
            <a:ext cx="1479499" cy="140458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查看源图像">
            <a:extLst>
              <a:ext uri="{FF2B5EF4-FFF2-40B4-BE49-F238E27FC236}">
                <a16:creationId xmlns:a16="http://schemas.microsoft.com/office/drawing/2014/main" id="{17FCE6E6-C4EC-4587-87C2-CC3A23EA6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3060007"/>
            <a:ext cx="1588687" cy="12249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查看源图像">
            <a:extLst>
              <a:ext uri="{FF2B5EF4-FFF2-40B4-BE49-F238E27FC236}">
                <a16:creationId xmlns:a16="http://schemas.microsoft.com/office/drawing/2014/main" id="{8F6302C1-48EE-42B4-A454-803D67690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429" y="3059170"/>
            <a:ext cx="1253356" cy="125335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查看源图像">
            <a:extLst>
              <a:ext uri="{FF2B5EF4-FFF2-40B4-BE49-F238E27FC236}">
                <a16:creationId xmlns:a16="http://schemas.microsoft.com/office/drawing/2014/main" id="{949F2026-749C-46D6-966F-CD43F610E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4531481"/>
            <a:ext cx="1609284" cy="126298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6" name="Picture 12" descr="查看源图像">
            <a:extLst>
              <a:ext uri="{FF2B5EF4-FFF2-40B4-BE49-F238E27FC236}">
                <a16:creationId xmlns:a16="http://schemas.microsoft.com/office/drawing/2014/main" id="{074952BD-0334-4284-BF6C-E2FD88E6E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570" y="4603219"/>
            <a:ext cx="1447074" cy="119005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27D400F2-8546-4337-A5F7-4088ABEFF9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11052" y="1383767"/>
            <a:ext cx="1454955" cy="28766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8BA1C52-182F-4ABE-A10D-2FBC27F8E2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92496" y="4400155"/>
            <a:ext cx="1454955" cy="13931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365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304" y="1714375"/>
            <a:ext cx="1932922" cy="342924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查看源图像">
            <a:extLst>
              <a:ext uri="{FF2B5EF4-FFF2-40B4-BE49-F238E27FC236}">
                <a16:creationId xmlns:a16="http://schemas.microsoft.com/office/drawing/2014/main" id="{5D61B03D-C087-4D1E-A288-02A4B6DBD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1461911"/>
            <a:ext cx="5204590" cy="393417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365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查看源图像">
            <a:extLst>
              <a:ext uri="{FF2B5EF4-FFF2-40B4-BE49-F238E27FC236}">
                <a16:creationId xmlns:a16="http://schemas.microsoft.com/office/drawing/2014/main" id="{38F518A2-E7B4-4665-981F-3D489B832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92" y="1816669"/>
            <a:ext cx="4299549" cy="322466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137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447675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3676650" y="-180976"/>
            <a:ext cx="196194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62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08847" y="-2057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68D6CE-D6E9-41DC-9B96-91C9E2541E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4816942"/>
            <a:ext cx="8319911" cy="6479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3D0E65E-E090-467D-BFB9-B54CD48B55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839" y="2033247"/>
            <a:ext cx="1408472" cy="14084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729F847A-8F97-4421-ACB4-0D52B74616A9}"/>
              </a:ext>
            </a:extLst>
          </p:cNvPr>
          <p:cNvGrpSpPr/>
          <p:nvPr/>
        </p:nvGrpSpPr>
        <p:grpSpPr>
          <a:xfrm>
            <a:off x="4687528" y="1999958"/>
            <a:ext cx="1408472" cy="1408472"/>
            <a:chOff x="4687528" y="1999958"/>
            <a:chExt cx="1408472" cy="1408472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41511AC-A312-41C9-81CF-E87930D38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528" y="1999958"/>
              <a:ext cx="1408472" cy="140847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B5D859B-E809-406D-9163-583BC55A7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234568"/>
              <a:ext cx="271566" cy="271566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9A3532A4-97A8-4591-942E-8035929A1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581883"/>
              <a:ext cx="271567" cy="271567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1E6B4FE-D2A9-442E-B554-26F0951D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590533"/>
              <a:ext cx="271567" cy="271567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699C799-A55F-4FFE-BAB9-D1AED5FA7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0835" y="2234569"/>
              <a:ext cx="271566" cy="271566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5A2C1DE4-9334-4043-A60E-5E14ACD2E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914075"/>
              <a:ext cx="271566" cy="271566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47379934-01C9-4700-99CB-D62C3F4E1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0884" y="2234567"/>
              <a:ext cx="271567" cy="271567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8B1FFF44-4E60-4BE4-A436-415641BD8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1360" y="2581883"/>
              <a:ext cx="271567" cy="271567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AD70C070-034B-4F8A-A5EA-0106F2D2A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1892" y="2920855"/>
              <a:ext cx="271567" cy="271567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777D04B-6832-481D-A75D-C7646002A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7729" y="2914075"/>
              <a:ext cx="271567" cy="271567"/>
            </a:xfrm>
            <a:prstGeom prst="rect">
              <a:avLst/>
            </a:prstGeom>
          </p:spPr>
        </p:pic>
      </p:grpSp>
      <p:pic>
        <p:nvPicPr>
          <p:cNvPr id="9217" name="图形 9216" descr="线箭头轻微弯曲">
            <a:extLst>
              <a:ext uri="{FF2B5EF4-FFF2-40B4-BE49-F238E27FC236}">
                <a16:creationId xmlns:a16="http://schemas.microsoft.com/office/drawing/2014/main" id="{25586D21-7DF5-4677-ABAD-D6D933CAC2B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474691" y="236155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41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平面设计基本定理？</a:t>
            </a:r>
          </a:p>
        </p:txBody>
      </p:sp>
    </p:spTree>
    <p:extLst>
      <p:ext uri="{BB962C8B-B14F-4D97-AF65-F5344CB8AC3E}">
        <p14:creationId xmlns:p14="http://schemas.microsoft.com/office/powerpoint/2010/main" val="3092811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1EB0B608-63E2-4B9D-B692-49AFABD3E187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格式塔视知觉原理</a:t>
            </a:r>
          </a:p>
        </p:txBody>
      </p:sp>
    </p:spTree>
    <p:extLst>
      <p:ext uri="{BB962C8B-B14F-4D97-AF65-F5344CB8AC3E}">
        <p14:creationId xmlns:p14="http://schemas.microsoft.com/office/powerpoint/2010/main" val="312086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88179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317286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12F11B8-F6E8-4429-9366-3EFA88CADFA0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EEE5B94-C73F-4EE6-8933-2C5D31E71D8F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EC53754-D104-401B-9D9A-C2BA8FD9C019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12BAAD3-7815-49F9-8BBE-21E5EBF73434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D4D44BC0-C2A3-4184-91E2-0AAF3EDC9034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C2038324-08D1-4151-AC38-806F5C0D087E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2DEB702-EBD7-4ED0-BFD1-31B9A4DFF466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05C4ED9-FA8C-43C6-839A-9B19C2731401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8F2189B9-E303-4B52-BE76-D364AF21D3FE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2642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74E75B85-0D59-4382-9F8F-3B31C67C2193}"/>
              </a:ext>
            </a:extLst>
          </p:cNvPr>
          <p:cNvSpPr/>
          <p:nvPr/>
        </p:nvSpPr>
        <p:spPr>
          <a:xfrm>
            <a:off x="2258646" y="2571750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7F0DFCCD-4CB8-4081-91C5-02A46834226F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C251A9DB-3E80-40D7-BB99-3266F7934805}"/>
              </a:ext>
            </a:extLst>
          </p:cNvPr>
          <p:cNvSpPr/>
          <p:nvPr/>
        </p:nvSpPr>
        <p:spPr>
          <a:xfrm>
            <a:off x="7548022" y="2586943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61F8B79-FBF9-496C-A0B4-50686BECBBF4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F6A8D8-3787-4EE3-BFD0-F25C8CAFCFB3}"/>
              </a:ext>
            </a:extLst>
          </p:cNvPr>
          <p:cNvSpPr txBox="1"/>
          <p:nvPr/>
        </p:nvSpPr>
        <p:spPr>
          <a:xfrm>
            <a:off x="2390143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B5D980-ACAC-43AB-A262-866537B9601C}"/>
              </a:ext>
            </a:extLst>
          </p:cNvPr>
          <p:cNvSpPr txBox="1"/>
          <p:nvPr/>
        </p:nvSpPr>
        <p:spPr>
          <a:xfrm>
            <a:off x="3190242" y="284066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0DC966D-F629-4BC5-9766-2B89221F0AC0}"/>
              </a:ext>
            </a:extLst>
          </p:cNvPr>
          <p:cNvSpPr txBox="1"/>
          <p:nvPr/>
        </p:nvSpPr>
        <p:spPr>
          <a:xfrm>
            <a:off x="3990341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060982-4FFA-4080-8A37-8E01C6137185}"/>
              </a:ext>
            </a:extLst>
          </p:cNvPr>
          <p:cNvSpPr txBox="1"/>
          <p:nvPr/>
        </p:nvSpPr>
        <p:spPr>
          <a:xfrm>
            <a:off x="3952465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5FED414-A71A-43DD-9F12-D258F311A234}"/>
              </a:ext>
            </a:extLst>
          </p:cNvPr>
          <p:cNvSpPr txBox="1"/>
          <p:nvPr/>
        </p:nvSpPr>
        <p:spPr>
          <a:xfrm>
            <a:off x="2390142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6C8E119-856C-4401-A746-DACD3BB4DA98}"/>
              </a:ext>
            </a:extLst>
          </p:cNvPr>
          <p:cNvSpPr txBox="1"/>
          <p:nvPr/>
        </p:nvSpPr>
        <p:spPr>
          <a:xfrm>
            <a:off x="3195226" y="337159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255302C-512A-44B3-A248-8E79B21777B2}"/>
              </a:ext>
            </a:extLst>
          </p:cNvPr>
          <p:cNvSpPr txBox="1"/>
          <p:nvPr/>
        </p:nvSpPr>
        <p:spPr>
          <a:xfrm>
            <a:off x="239014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3030217-D03F-4A38-9611-D188D5EAAE25}"/>
              </a:ext>
            </a:extLst>
          </p:cNvPr>
          <p:cNvSpPr txBox="1"/>
          <p:nvPr/>
        </p:nvSpPr>
        <p:spPr>
          <a:xfrm>
            <a:off x="3197498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C0D343A-4BC9-4AD8-9136-8B8BACA0E4B2}"/>
              </a:ext>
            </a:extLst>
          </p:cNvPr>
          <p:cNvSpPr txBox="1"/>
          <p:nvPr/>
        </p:nvSpPr>
        <p:spPr>
          <a:xfrm>
            <a:off x="3952463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965711-2DE4-4EC5-B3C6-338B29FD8641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8E2085-4D45-4ABA-91FB-D2147A733B8C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9BEDE8-2399-40EE-A899-7C8AE852138F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BF15CC4-1FD1-4FD6-8897-E7AE4E4EF47C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4651229-294A-4771-BC76-12C2A84898F2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3E7A936-BB4B-4E0F-918D-7A0A4E25CF2A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C7BD940-ACC7-4C6A-8A34-3E0622DFCFDD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FB3FCB-E2D0-471F-998B-7F0950AA6FBC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88260B9-4D89-4B9C-913B-8C4138AE46B0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A3D8678-B3C1-49A0-A42F-DB5A0C90C80B}"/>
              </a:ext>
            </a:extLst>
          </p:cNvPr>
          <p:cNvSpPr txBox="1"/>
          <p:nvPr/>
        </p:nvSpPr>
        <p:spPr>
          <a:xfrm>
            <a:off x="7928404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0DE96CB-45A1-4981-879B-962F0CD097BE}"/>
              </a:ext>
            </a:extLst>
          </p:cNvPr>
          <p:cNvSpPr txBox="1"/>
          <p:nvPr/>
        </p:nvSpPr>
        <p:spPr>
          <a:xfrm>
            <a:off x="8442753" y="255491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EBFC7D2-E05D-497E-B1CC-272516EAFE30}"/>
              </a:ext>
            </a:extLst>
          </p:cNvPr>
          <p:cNvSpPr txBox="1"/>
          <p:nvPr/>
        </p:nvSpPr>
        <p:spPr>
          <a:xfrm>
            <a:off x="8957102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5087692-3D6C-4C51-BA54-4C06BA062B4D}"/>
              </a:ext>
            </a:extLst>
          </p:cNvPr>
          <p:cNvSpPr txBox="1"/>
          <p:nvPr/>
        </p:nvSpPr>
        <p:spPr>
          <a:xfrm>
            <a:off x="8919226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AD7D24C-2700-4553-A88B-083BF242A0C4}"/>
              </a:ext>
            </a:extLst>
          </p:cNvPr>
          <p:cNvSpPr txBox="1"/>
          <p:nvPr/>
        </p:nvSpPr>
        <p:spPr>
          <a:xfrm>
            <a:off x="7928403" y="337691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4451891-CA45-4E45-97B0-6419BC16790B}"/>
              </a:ext>
            </a:extLst>
          </p:cNvPr>
          <p:cNvSpPr txBox="1"/>
          <p:nvPr/>
        </p:nvSpPr>
        <p:spPr>
          <a:xfrm>
            <a:off x="8447737" y="337159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AD80006-B713-4DA7-90E4-8F73CF5AFF00}"/>
              </a:ext>
            </a:extLst>
          </p:cNvPr>
          <p:cNvSpPr txBox="1"/>
          <p:nvPr/>
        </p:nvSpPr>
        <p:spPr>
          <a:xfrm>
            <a:off x="7928402" y="422040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EE98CED-C50D-40EE-804B-D9D3F7ACE716}"/>
              </a:ext>
            </a:extLst>
          </p:cNvPr>
          <p:cNvSpPr txBox="1"/>
          <p:nvPr/>
        </p:nvSpPr>
        <p:spPr>
          <a:xfrm>
            <a:off x="8450009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0087905-8850-467F-B6A2-A893CC0E75F1}"/>
              </a:ext>
            </a:extLst>
          </p:cNvPr>
          <p:cNvSpPr txBox="1"/>
          <p:nvPr/>
        </p:nvSpPr>
        <p:spPr>
          <a:xfrm>
            <a:off x="8919224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139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1481985"/>
            <a:ext cx="3825875" cy="390916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882095"/>
            <a:ext cx="34027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</p:spTree>
    <p:extLst>
      <p:ext uri="{BB962C8B-B14F-4D97-AF65-F5344CB8AC3E}">
        <p14:creationId xmlns:p14="http://schemas.microsoft.com/office/powerpoint/2010/main" val="2067738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624735"/>
            <a:ext cx="3825875" cy="5729081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58D8F6-E1DF-42A2-B684-2BA55294809E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283394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1114425" y="1143000"/>
            <a:ext cx="3276600" cy="439102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FEA1016-D634-407B-B8A9-DFA8DA3A4333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1206562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</p:spTree>
    <p:extLst>
      <p:ext uri="{BB962C8B-B14F-4D97-AF65-F5344CB8AC3E}">
        <p14:creationId xmlns:p14="http://schemas.microsoft.com/office/powerpoint/2010/main" val="1680550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A3D8A41-7881-4619-85B1-F6F74B059513}"/>
              </a:ext>
            </a:extLst>
          </p:cNvPr>
          <p:cNvCxnSpPr/>
          <p:nvPr/>
        </p:nvCxnSpPr>
        <p:spPr>
          <a:xfrm>
            <a:off x="-9126199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AEF9E3C-E29A-4AAE-B67B-DF5A8DEFE97A}"/>
              </a:ext>
            </a:extLst>
          </p:cNvPr>
          <p:cNvSpPr txBox="1"/>
          <p:nvPr/>
        </p:nvSpPr>
        <p:spPr>
          <a:xfrm>
            <a:off x="-5984748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F3814CE-1A22-4123-8E45-3A8EC0C28AB2}"/>
              </a:ext>
            </a:extLst>
          </p:cNvPr>
          <p:cNvCxnSpPr>
            <a:cxnSpLocks/>
          </p:cNvCxnSpPr>
          <p:nvPr/>
        </p:nvCxnSpPr>
        <p:spPr>
          <a:xfrm>
            <a:off x="12282964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C0DB569-45E8-4ECC-989B-9A9FD09E6381}"/>
              </a:ext>
            </a:extLst>
          </p:cNvPr>
          <p:cNvSpPr txBox="1"/>
          <p:nvPr/>
        </p:nvSpPr>
        <p:spPr>
          <a:xfrm>
            <a:off x="12908732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85B489-7022-4416-8BBB-924FC9CE25E8}"/>
              </a:ext>
            </a:extLst>
          </p:cNvPr>
          <p:cNvSpPr txBox="1"/>
          <p:nvPr/>
        </p:nvSpPr>
        <p:spPr>
          <a:xfrm>
            <a:off x="12410463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20165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D75E9A28-C7E4-4E5B-A258-B8270EE1A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49" y="973681"/>
            <a:ext cx="5617327" cy="504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020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EA55FF2-9FA4-44C3-B40B-9F250F84C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30" y="2426854"/>
            <a:ext cx="1968500" cy="2004291"/>
          </a:xfrm>
          <a:prstGeom prst="rect">
            <a:avLst/>
          </a:prstGeom>
        </p:spPr>
      </p:pic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976BC66-EAF6-43CA-BFC5-E801D08E38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237" y="2595561"/>
            <a:ext cx="126682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6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1D8C569-4C77-41A2-BC59-D02BDA1F2D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2463589"/>
            <a:ext cx="1871513" cy="19308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4FB902-B1E0-42E5-BF36-A8D518588C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347" y="2386253"/>
            <a:ext cx="1940162" cy="208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67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9566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AE406406-2592-4D48-8A3B-F59098A17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8392"/>
            <a:ext cx="6400800" cy="306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09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6E683E-E7D6-4363-A0F7-B964D36991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507" y="3310509"/>
            <a:ext cx="2385636" cy="238563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1D2BBCB-4F5F-40A5-8388-5DAEC2F579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502303"/>
            <a:ext cx="3225800" cy="21505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A07BD79-4018-4A94-BBBD-FDFC3A7AB9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325" y="1104900"/>
            <a:ext cx="2872449" cy="287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24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146" name="Picture 2" descr="查看源图像">
            <a:extLst>
              <a:ext uri="{FF2B5EF4-FFF2-40B4-BE49-F238E27FC236}">
                <a16:creationId xmlns:a16="http://schemas.microsoft.com/office/drawing/2014/main" id="{1A71F256-A97E-49B8-82D2-9E5E43225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09" y="2665888"/>
            <a:ext cx="601583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1B6BCC-32AF-4ED2-BF71-8473D27D2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675" y="1728478"/>
            <a:ext cx="3543300" cy="61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6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0806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304CED-388E-4E35-B625-EF4F9EFB72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70" y="907124"/>
            <a:ext cx="5858655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60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极限无处不在</a:t>
            </a:r>
          </a:p>
        </p:txBody>
      </p:sp>
    </p:spTree>
    <p:extLst>
      <p:ext uri="{BB962C8B-B14F-4D97-AF65-F5344CB8AC3E}">
        <p14:creationId xmlns:p14="http://schemas.microsoft.com/office/powerpoint/2010/main" val="398714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1" y="0"/>
            <a:ext cx="10334827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174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-88076" y="-361950"/>
            <a:ext cx="884019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285750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0279062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0401501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0601324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28B6693F-FC89-4B5B-A21F-1E8BDCB7E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931" y="3416602"/>
            <a:ext cx="7248772" cy="96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18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现代排版技巧摘要</a:t>
            </a:r>
          </a:p>
        </p:txBody>
      </p:sp>
    </p:spTree>
    <p:extLst>
      <p:ext uri="{BB962C8B-B14F-4D97-AF65-F5344CB8AC3E}">
        <p14:creationId xmlns:p14="http://schemas.microsoft.com/office/powerpoint/2010/main" val="184820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  还有什么？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 </a:t>
            </a:r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更多 </a:t>
            </a:r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</a:t>
            </a:r>
            <a:endParaRPr lang="zh-CN" altLang="en-US" sz="16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947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Word</a:t>
            </a:r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如何排版一个数模论文模板</a:t>
            </a:r>
          </a:p>
        </p:txBody>
      </p:sp>
    </p:spTree>
    <p:extLst>
      <p:ext uri="{BB962C8B-B14F-4D97-AF65-F5344CB8AC3E}">
        <p14:creationId xmlns:p14="http://schemas.microsoft.com/office/powerpoint/2010/main" val="3449293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1938919" y="0"/>
            <a:ext cx="677645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9077326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2844131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2622187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2335122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9E06F8-9537-45C7-B064-1CEBADA13534}"/>
              </a:ext>
            </a:extLst>
          </p:cNvPr>
          <p:cNvSpPr txBox="1"/>
          <p:nvPr/>
        </p:nvSpPr>
        <p:spPr>
          <a:xfrm>
            <a:off x="3028208" y="1698173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引言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4DABB6F-A60C-44B9-A478-EE61A207CC83}"/>
              </a:ext>
            </a:extLst>
          </p:cNvPr>
          <p:cNvSpPr txBox="1"/>
          <p:nvPr/>
        </p:nvSpPr>
        <p:spPr>
          <a:xfrm>
            <a:off x="3028208" y="233350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2.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B875C04-66B1-4331-A550-A95EB7C2FA86}"/>
              </a:ext>
            </a:extLst>
          </p:cNvPr>
          <p:cNvSpPr txBox="1"/>
          <p:nvPr/>
        </p:nvSpPr>
        <p:spPr>
          <a:xfrm>
            <a:off x="3028208" y="2968845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C07A50B-750D-4BC0-9540-08AC61F9BFF6}"/>
              </a:ext>
            </a:extLst>
          </p:cNvPr>
          <p:cNvSpPr txBox="1"/>
          <p:nvPr/>
        </p:nvSpPr>
        <p:spPr>
          <a:xfrm>
            <a:off x="3028208" y="3606762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4.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27193F-FD6C-464E-946A-9262C33D4D67}"/>
              </a:ext>
            </a:extLst>
          </p:cNvPr>
          <p:cNvSpPr txBox="1"/>
          <p:nvPr/>
        </p:nvSpPr>
        <p:spPr>
          <a:xfrm>
            <a:off x="3028208" y="424467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5. Word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</p:spTree>
    <p:extLst>
      <p:ext uri="{BB962C8B-B14F-4D97-AF65-F5344CB8AC3E}">
        <p14:creationId xmlns:p14="http://schemas.microsoft.com/office/powerpoint/2010/main" val="136024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5882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8AF5E941-C176-4DC9-933A-DCEFF299FF59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093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905780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</p:spTree>
    <p:extLst>
      <p:ext uri="{BB962C8B-B14F-4D97-AF65-F5344CB8AC3E}">
        <p14:creationId xmlns:p14="http://schemas.microsoft.com/office/powerpoint/2010/main" val="3212504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</p:spTree>
    <p:extLst>
      <p:ext uri="{BB962C8B-B14F-4D97-AF65-F5344CB8AC3E}">
        <p14:creationId xmlns:p14="http://schemas.microsoft.com/office/powerpoint/2010/main" val="400089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1122</Words>
  <Application>Microsoft Office PowerPoint</Application>
  <PresentationFormat>宽屏</PresentationFormat>
  <Paragraphs>272</Paragraphs>
  <Slides>42</Slides>
  <Notes>39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等线</vt:lpstr>
      <vt:lpstr>等线 Light</vt:lpstr>
      <vt:lpstr>苹方 粗体</vt:lpstr>
      <vt:lpstr>苹方 特粗</vt:lpstr>
      <vt:lpstr>苹方 中等</vt:lpstr>
      <vt:lpstr>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Eia Dyllan</dc:creator>
  <cp:lastModifiedBy>Eia Dyllan</cp:lastModifiedBy>
  <cp:revision>25</cp:revision>
  <dcterms:created xsi:type="dcterms:W3CDTF">2020-12-10T04:54:14Z</dcterms:created>
  <dcterms:modified xsi:type="dcterms:W3CDTF">2020-12-11T13:03:10Z</dcterms:modified>
</cp:coreProperties>
</file>

<file path=docProps/thumbnail.jpeg>
</file>